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8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962570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Ways to go to school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check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wrap it up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7608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一、根据句意选择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“come”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“go”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Ann.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the cinema. I want to ______to the hospital.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the post office. Can you ______to the post office, too?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 Tao.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the bookstore.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 to ______ 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bookstore to meet me?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the science museum. How can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zoo?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67775" y="144971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go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65292" y="2611679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come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22103" y="3800452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come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812302" y="4959568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730693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二、根据人物所说的话判断句子的正误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)1.Mike: Let’s go to the cinema by bike.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 is at the cinema.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)2.Lucy: Hello, Mary. Come to the playground and play basketball with us.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 and Mary are in the playground.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)3.Bai Ling: How can I get to the museum?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Bai Ling isn’t in the museum.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)4.John: How do we go to the hospital?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 is in the hospital.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20477" y="172791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49228" y="272838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29564" y="41917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63586" y="518897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39471"/>
            <a:ext cx="483016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三、根据图示仿写句子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NE6KRG31.eps" descr="id:21474876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84573" y="1441345"/>
            <a:ext cx="7632848" cy="429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94394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Wang Na goes to school from home on foot.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2.________________________________________________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18341" y="2595169"/>
            <a:ext cx="87843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Tony</a:t>
            </a:r>
            <a:r>
              <a:rPr lang="en-US" altLang="zh-CN" dirty="0" smtClean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goes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to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the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bookstore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from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home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by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bike.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021793" y="3187148"/>
            <a:ext cx="72002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Lily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goes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to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Beijing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from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Jinan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by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train.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36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56</TotalTime>
  <Words>150</Words>
  <Application>Microsoft Office PowerPoint</Application>
  <PresentationFormat>自定义</PresentationFormat>
  <Paragraphs>42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NEU-BZ-S92</vt:lpstr>
      <vt:lpstr>方正启体简体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2025-09-02T07:38:56Z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